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4" r:id="rId1"/>
    <p:sldMasterId id="2147483736" r:id="rId2"/>
  </p:sldMasterIdLst>
  <p:notesMasterIdLst>
    <p:notesMasterId r:id="rId14"/>
  </p:notesMasterIdLst>
  <p:handoutMasterIdLst>
    <p:handoutMasterId r:id="rId15"/>
  </p:handoutMasterIdLst>
  <p:sldIdLst>
    <p:sldId id="269" r:id="rId3"/>
    <p:sldId id="256" r:id="rId4"/>
    <p:sldId id="259" r:id="rId5"/>
    <p:sldId id="270" r:id="rId6"/>
    <p:sldId id="263" r:id="rId7"/>
    <p:sldId id="271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717" autoAdjust="0"/>
  </p:normalViewPr>
  <p:slideViewPr>
    <p:cSldViewPr snapToGrid="0">
      <p:cViewPr varScale="1">
        <p:scale>
          <a:sx n="80" d="100"/>
          <a:sy n="80" d="100"/>
        </p:scale>
        <p:origin x="14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5A1197E-31CB-4815-8A37-18BF77FABA2E}" type="datetimeFigureOut">
              <a:rPr lang="fa-IR" smtClean="0"/>
              <a:t>24/10/1446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F05E3658-05A3-4FE6-8151-FFB6148CEB9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13445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964D9B7B-CBF6-4C51-8C15-AF03C3487EDD}" type="datetimeFigureOut">
              <a:rPr lang="fa-IR" smtClean="0"/>
              <a:t>24/10/1446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20415DC-E086-42D3-92B0-0F029B055D9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03933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20413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4457" y="1885356"/>
            <a:ext cx="6270922" cy="942554"/>
          </a:xfrm>
        </p:spPr>
        <p:txBody>
          <a:bodyPr anchor="b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2000" cap="all" baseline="0">
                <a:solidFill>
                  <a:schemeClr val="tx2"/>
                </a:solidFill>
                <a:cs typeface="B Zar" panose="00000400000000000000" pitchFamily="2" charset="-78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B Titr" pitchFamily="2" charset="-78"/>
              </a:rPr>
              <a:t>نویسنده/نویسندگان:</a:t>
            </a:r>
            <a:br>
              <a:rPr kumimoji="0" lang="fa-IR" sz="24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B Titr" pitchFamily="2" charset="-78"/>
              </a:rPr>
            </a:br>
            <a:r>
              <a:rPr kumimoji="0" lang="fa-IR" sz="24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B Titr" pitchFamily="2" charset="-78"/>
              </a:rPr>
              <a:t/>
            </a:r>
            <a:br>
              <a:rPr kumimoji="0" lang="fa-IR" sz="24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B Titr" pitchFamily="2" charset="-78"/>
              </a:rPr>
            </a:br>
            <a:r>
              <a:rPr kumimoji="0" lang="fa-IR" sz="24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B Titr" pitchFamily="2" charset="-78"/>
              </a:rPr>
              <a:t>ارائه دهنده: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38041" y="3868003"/>
            <a:ext cx="5123755" cy="710515"/>
          </a:xfrm>
        </p:spPr>
        <p:txBody>
          <a:bodyPr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4000">
                <a:cs typeface="B Titr" panose="00000700000000000000" pitchFamily="2" charset="-78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a-IR" sz="4400" b="1" i="0" u="none" strike="noStrike" kern="1200" cap="all" spc="0" normalizeH="0" baseline="0" noProof="0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j-ea"/>
                <a:cs typeface="B Titr" pitchFamily="2" charset="-78"/>
              </a:rPr>
              <a:t>عنوان مقاله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59841" y="986221"/>
            <a:ext cx="8310390" cy="5871779"/>
            <a:chOff x="259842" y="1188528"/>
            <a:chExt cx="8310390" cy="5871779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259842" y="1188528"/>
              <a:ext cx="2456505" cy="5871779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8" r="5665"/>
          <a:stretch/>
        </p:blipFill>
        <p:spPr>
          <a:xfrm>
            <a:off x="-44824" y="-18736"/>
            <a:ext cx="9188824" cy="153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11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77170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9451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1998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4531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3373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40031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8376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084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53321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664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7" y="1549183"/>
            <a:ext cx="7200900" cy="867445"/>
          </a:xfrm>
        </p:spPr>
        <p:txBody>
          <a:bodyPr>
            <a:normAutofit/>
          </a:bodyPr>
          <a:lstStyle>
            <a:lvl1pPr algn="r">
              <a:defRPr sz="3600">
                <a:cs typeface="B Titr" panose="00000700000000000000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7" y="2416628"/>
            <a:ext cx="7200900" cy="3581400"/>
          </a:xfrm>
        </p:spPr>
        <p:txBody>
          <a:bodyPr>
            <a:normAutofit/>
          </a:bodyPr>
          <a:lstStyle>
            <a:lvl1pPr algn="r" rtl="1">
              <a:defRPr sz="2400">
                <a:cs typeface="B Zar" panose="00000400000000000000" pitchFamily="2" charset="-78"/>
              </a:defRPr>
            </a:lvl1pPr>
            <a:lvl2pPr algn="r" rtl="1">
              <a:defRPr sz="1300">
                <a:cs typeface="B Zar" panose="00000400000000000000" pitchFamily="2" charset="-78"/>
              </a:defRPr>
            </a:lvl2pPr>
            <a:lvl3pPr algn="r" rtl="1">
              <a:defRPr sz="1300">
                <a:cs typeface="B Zar" panose="00000400000000000000" pitchFamily="2" charset="-78"/>
              </a:defRPr>
            </a:lvl3pPr>
            <a:lvl4pPr algn="r" rtl="1">
              <a:defRPr sz="1300">
                <a:cs typeface="B Zar" panose="00000400000000000000" pitchFamily="2" charset="-78"/>
              </a:defRPr>
            </a:lvl4pPr>
            <a:lvl5pPr algn="r" rtl="1">
              <a:defRPr sz="1300">
                <a:cs typeface="B Zar" panose="00000400000000000000" pitchFamily="2" charset="-78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613" y="6251232"/>
            <a:ext cx="6715583" cy="550194"/>
          </a:xfrm>
        </p:spPr>
        <p:txBody>
          <a:bodyPr/>
          <a:lstStyle>
            <a:lvl1pPr algn="ctr">
              <a:defRPr sz="1500" baseline="0">
                <a:solidFill>
                  <a:schemeClr val="tx2"/>
                </a:solidFill>
                <a:cs typeface="B Zar" panose="00000400000000000000" pitchFamily="2" charset="-78"/>
              </a:defRPr>
            </a:lvl1pPr>
          </a:lstStyle>
          <a:p>
            <a:r>
              <a:rPr lang="fa-IR" dirty="0" smtClean="0"/>
              <a:t>نام مقاله</a:t>
            </a:r>
            <a:endParaRPr lang="fa-I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7954241" y="6251232"/>
            <a:ext cx="1066621" cy="550194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a-IR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B Zar" panose="00000400000000000000" pitchFamily="2" charset="-78"/>
              </a:defRPr>
            </a:lvl1pPr>
          </a:lstStyle>
          <a:p>
            <a:pPr algn="r" rtl="1">
              <a:defRPr/>
            </a:pPr>
            <a:r>
              <a:rPr lang="fa-IR" dirty="0" smtClean="0"/>
              <a:t>کد مقاله:</a:t>
            </a:r>
            <a:endParaRPr lang="fa-IR" dirty="0"/>
          </a:p>
        </p:txBody>
      </p:sp>
      <p:sp>
        <p:nvSpPr>
          <p:cNvPr id="9" name="Pentagon 8"/>
          <p:cNvSpPr/>
          <p:nvPr userDrawn="1"/>
        </p:nvSpPr>
        <p:spPr>
          <a:xfrm>
            <a:off x="0" y="6251232"/>
            <a:ext cx="1090613" cy="550194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326183" y="6324022"/>
            <a:ext cx="1197219" cy="404614"/>
          </a:xfrm>
        </p:spPr>
        <p:txBody>
          <a:bodyPr/>
          <a:lstStyle>
            <a:lvl1pPr>
              <a:defRPr sz="1800" baseline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defRPr>
            </a:lvl1pPr>
          </a:lstStyle>
          <a:p>
            <a:pPr rtl="1"/>
            <a:fld id="{2819ACE0-6B57-47AB-B6B6-DBB830363EBA}" type="slidenum">
              <a:rPr lang="fa-IR" smtClean="0"/>
              <a:pPr rtl="1"/>
              <a:t>‹#›</a:t>
            </a:fld>
            <a:endParaRPr lang="fa-IR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8" r="5665"/>
          <a:stretch/>
        </p:blipFill>
        <p:spPr>
          <a:xfrm>
            <a:off x="-44824" y="-18736"/>
            <a:ext cx="9188824" cy="153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381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96725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7939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40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13592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9538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5787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6958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79312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0401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518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541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6858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425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14" y="2133599"/>
            <a:ext cx="3604185" cy="350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05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تشکر و </a:t>
            </a:r>
            <a:r>
              <a:rPr lang="fa-IR" dirty="0" smtClean="0"/>
              <a:t>قدردانی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10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3532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11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0929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057921"/>
            <a:ext cx="7772400" cy="2387600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" y="1538105"/>
            <a:ext cx="7452360" cy="1039631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6631708" y="5264727"/>
            <a:ext cx="1607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dirty="0" smtClean="0">
                <a:solidFill>
                  <a:srgbClr val="002060"/>
                </a:solidFill>
                <a:cs typeface="B Zar" panose="00000400000000000000" pitchFamily="2" charset="-78"/>
              </a:rPr>
              <a:t>کد مقاله: </a:t>
            </a:r>
            <a:endParaRPr lang="fa-IR" dirty="0">
              <a:solidFill>
                <a:srgbClr val="00206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2148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فهرست مطالب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a-IR" dirty="0"/>
              <a:t>مقدمه و هدف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/>
              <a:t>تئوری و پیشینه تحقیق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/>
              <a:t>مواد و روشها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/>
              <a:t>نتايج و بحث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/>
              <a:t>نتيجه گيري و پيشنهادات</a:t>
            </a: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3</a:t>
            </a:fld>
            <a:endParaRPr lang="fa-I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173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مقدمه و هدف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dirty="0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4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7323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مبانی </a:t>
            </a:r>
            <a:r>
              <a:rPr lang="fa-IR" dirty="0"/>
              <a:t>و پیشینه تحقیق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5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9173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6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663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مواد و </a:t>
            </a:r>
            <a:r>
              <a:rPr lang="fa-IR" dirty="0" smtClean="0"/>
              <a:t>روش ها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7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0619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نتایج و بحث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8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8663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نتیجه‌گیری و پیشنهادات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9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569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253</TotalTime>
  <Words>96</Words>
  <Application>Microsoft Office PowerPoint</Application>
  <PresentationFormat>On-screen Show (4:3)</PresentationFormat>
  <Paragraphs>40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B Titr</vt:lpstr>
      <vt:lpstr>B Zar</vt:lpstr>
      <vt:lpstr>Calibri</vt:lpstr>
      <vt:lpstr>Calibri Light</vt:lpstr>
      <vt:lpstr>Franklin Gothic Book</vt:lpstr>
      <vt:lpstr>Tahoma</vt:lpstr>
      <vt:lpstr>Times New Roman</vt:lpstr>
      <vt:lpstr>Wingdings</vt:lpstr>
      <vt:lpstr>Crop</vt:lpstr>
      <vt:lpstr>Custom Design</vt:lpstr>
      <vt:lpstr>PowerPoint Presentation</vt:lpstr>
      <vt:lpstr>PowerPoint Presentation</vt:lpstr>
      <vt:lpstr>فهرست مطالب</vt:lpstr>
      <vt:lpstr>مقدمه و هدف</vt:lpstr>
      <vt:lpstr>مبانی و پیشینه تحقیق </vt:lpstr>
      <vt:lpstr>PowerPoint Presentation</vt:lpstr>
      <vt:lpstr>مواد و روش ها </vt:lpstr>
      <vt:lpstr>نتایج و بحث </vt:lpstr>
      <vt:lpstr>نتیجه‌گیری و پیشنهادات </vt:lpstr>
      <vt:lpstr>تشکر و قدردانی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FADAEI</dc:creator>
  <cp:lastModifiedBy>asus</cp:lastModifiedBy>
  <cp:revision>39</cp:revision>
  <dcterms:created xsi:type="dcterms:W3CDTF">2019-09-24T06:56:33Z</dcterms:created>
  <dcterms:modified xsi:type="dcterms:W3CDTF">2025-04-22T17:39:52Z</dcterms:modified>
</cp:coreProperties>
</file>